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996600"/>
    <a:srgbClr val="663300"/>
    <a:srgbClr val="FF9900"/>
    <a:srgbClr val="FFCC00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254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2563E9C-5113-4441-BE0D-D7B9DF21958A}" type="datetimeFigureOut">
              <a:rPr lang="en-US"/>
              <a:pPr>
                <a:defRPr/>
              </a:pPr>
              <a:t>3/3/2012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681C46-A5CB-447B-8130-7B77E1470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8AB154-F61F-45FE-BA4B-2567A9D20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DAD8B-5775-46C8-87BA-F7DCF03B8078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DBCD9-9143-4C3E-9B05-1FA448C45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D1FDF-2387-4C83-9A79-8C4857AB9744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131EC-13A5-48A1-9C67-D72F3DA273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4DAD9-0D92-42CB-80A6-EBB54C158783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F7018-1A9A-4DBD-BD3B-3684B2AA39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A6BD7-E256-4FEF-BB7D-A706BA2FDA9F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B77D2-A425-4438-808A-3172C28903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79205-B2A5-4AF5-A534-54CBAEB8DB08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C408B-0285-4782-912F-8803514894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D7E18-F2EF-4156-ABAF-1500F246BD8F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2F94-0EEC-434F-AF6D-D765F031FD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5F963-FD8B-49A3-98BB-44B3746EFD0B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B757D-AD66-4AAD-AC72-E5CF8FBC9B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6B961-6ED9-49C0-99C6-039AC9A171E8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795F1-AA1A-4679-BD26-1DEC04BC29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2E405-7D89-484E-880D-142D1E4E0C6C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9CD09-0618-4420-901D-815B59154C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47CC7-1807-4DD2-B98E-BAE64CBE6A1E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0838-4EB6-4DB9-B6FA-7ED9DEA91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3B6C0-ADEF-4E17-9754-8191E962FF86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680BC-DAC2-474C-AD6C-90EF2C6F30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56882F-7787-4860-8C57-70FF4C7B06EB}" type="datetimeFigureOut">
              <a:rPr lang="en-US"/>
              <a:pPr>
                <a:defRPr/>
              </a:pPr>
              <a:t>3/3/2012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5C6A3B-C05C-4430-97E6-4F66736559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33"/>
          <p:cNvGrpSpPr>
            <a:grpSpLocks/>
          </p:cNvGrpSpPr>
          <p:nvPr/>
        </p:nvGrpSpPr>
        <p:grpSpPr bwMode="auto">
          <a:xfrm>
            <a:off x="0" y="2692400"/>
            <a:ext cx="6858000" cy="2517775"/>
            <a:chOff x="0" y="3275012"/>
            <a:chExt cx="6858000" cy="2517776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0" y="5791201"/>
              <a:ext cx="6858000" cy="1587"/>
            </a:xfrm>
            <a:prstGeom prst="line">
              <a:avLst/>
            </a:prstGeom>
            <a:ln w="76200">
              <a:solidFill>
                <a:schemeClr val="bg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0" y="3275012"/>
              <a:ext cx="6858000" cy="1588"/>
            </a:xfrm>
            <a:prstGeom prst="line">
              <a:avLst/>
            </a:prstGeom>
            <a:ln w="76200">
              <a:solidFill>
                <a:schemeClr val="bg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0" y="3308350"/>
              <a:ext cx="6858000" cy="2438401"/>
            </a:xfrm>
            <a:prstGeom prst="rect">
              <a:avLst/>
            </a:prstGeom>
            <a:solidFill>
              <a:srgbClr val="996633">
                <a:alpha val="9882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14339" name="TextBox 28"/>
          <p:cNvSpPr txBox="1">
            <a:spLocks noChangeArrowheads="1"/>
          </p:cNvSpPr>
          <p:nvPr/>
        </p:nvSpPr>
        <p:spPr bwMode="auto">
          <a:xfrm>
            <a:off x="0" y="1325563"/>
            <a:ext cx="6858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Papyrus" pitchFamily="66" charset="0"/>
              </a:rPr>
              <a:t>October 1, 2012</a:t>
            </a:r>
          </a:p>
          <a:p>
            <a:pPr algn="ctr"/>
            <a:r>
              <a:rPr lang="en-US" sz="3200">
                <a:solidFill>
                  <a:schemeClr val="bg1"/>
                </a:solidFill>
                <a:latin typeface="Papyrus" pitchFamily="66" charset="0"/>
                <a:ea typeface="Aharoni"/>
                <a:cs typeface="Aharoni"/>
              </a:rPr>
              <a:t>Ridgeway Country Club</a:t>
            </a:r>
          </a:p>
          <a:p>
            <a:pPr algn="ctr"/>
            <a:endParaRPr lang="en-US" sz="3200">
              <a:solidFill>
                <a:schemeClr val="bg1"/>
              </a:solidFill>
              <a:latin typeface="Papyrus" pitchFamily="66" charset="0"/>
            </a:endParaRPr>
          </a:p>
        </p:txBody>
      </p:sp>
      <p:pic>
        <p:nvPicPr>
          <p:cNvPr id="14340" name="Picture 19" descr="C:\Users\Stephanie\AppData\Local\Microsoft\Windows\Temporary Internet Files\Content.IE5\Q8784KLO\MPj0438443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922588"/>
            <a:ext cx="2438400" cy="2055812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4341" name="TextBox 34"/>
          <p:cNvSpPr txBox="1">
            <a:spLocks noChangeArrowheads="1"/>
          </p:cNvSpPr>
          <p:nvPr/>
        </p:nvSpPr>
        <p:spPr bwMode="auto">
          <a:xfrm>
            <a:off x="0" y="411163"/>
            <a:ext cx="6858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>
                <a:solidFill>
                  <a:schemeClr val="bg1"/>
                </a:solidFill>
                <a:latin typeface="Papyrus" pitchFamily="66" charset="0"/>
                <a:ea typeface="Aharoni"/>
                <a:cs typeface="Aharoni"/>
              </a:rPr>
              <a:t>Save the Date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0" y="5359400"/>
            <a:ext cx="6858000" cy="2108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50" dirty="0">
                <a:solidFill>
                  <a:schemeClr val="bg1"/>
                </a:solidFill>
                <a:latin typeface="Papyrus" pitchFamily="66" charset="0"/>
                <a:cs typeface="Aharoni" pitchFamily="2" charset="-79"/>
              </a:rPr>
              <a:t>Plan to sponsor, plan to play, plan to stay and have a great time!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50" dirty="0">
              <a:solidFill>
                <a:schemeClr val="bg1"/>
              </a:solidFill>
              <a:latin typeface="Papyrus" pitchFamily="66" charset="0"/>
              <a:cs typeface="Aharoni" pitchFamily="2" charset="-79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50" dirty="0">
                <a:solidFill>
                  <a:schemeClr val="bg1"/>
                </a:solidFill>
                <a:latin typeface="Papyrus" pitchFamily="66" charset="0"/>
                <a:cs typeface="Aharoni" pitchFamily="2" charset="-79"/>
              </a:rPr>
              <a:t>We </a:t>
            </a:r>
            <a:r>
              <a:rPr lang="en-US" sz="1950">
                <a:solidFill>
                  <a:schemeClr val="bg1"/>
                </a:solidFill>
                <a:latin typeface="Papyrus" pitchFamily="66" charset="0"/>
                <a:cs typeface="Aharoni" pitchFamily="2" charset="-79"/>
              </a:rPr>
              <a:t>hope you’ll join </a:t>
            </a:r>
            <a:r>
              <a:rPr lang="en-US" sz="1950" dirty="0">
                <a:solidFill>
                  <a:schemeClr val="bg1"/>
                </a:solidFill>
                <a:latin typeface="Papyrus" pitchFamily="66" charset="0"/>
                <a:cs typeface="Aharoni" pitchFamily="2" charset="-79"/>
              </a:rPr>
              <a:t>us for the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50" dirty="0">
                <a:solidFill>
                  <a:schemeClr val="bg1"/>
                </a:solidFill>
                <a:latin typeface="Papyrus" pitchFamily="66" charset="0"/>
                <a:cs typeface="Aharoni" pitchFamily="2" charset="-79"/>
              </a:rPr>
              <a:t>Memphis RIMS 26</a:t>
            </a:r>
            <a:r>
              <a:rPr lang="en-US" sz="1950" baseline="30000" dirty="0">
                <a:solidFill>
                  <a:schemeClr val="bg1"/>
                </a:solidFill>
                <a:latin typeface="Papyrus" pitchFamily="66" charset="0"/>
                <a:cs typeface="Aharoni" pitchFamily="2" charset="-79"/>
              </a:rPr>
              <a:t>th</a:t>
            </a:r>
            <a:r>
              <a:rPr lang="en-US" sz="1950" dirty="0">
                <a:solidFill>
                  <a:schemeClr val="bg1"/>
                </a:solidFill>
                <a:latin typeface="Papyrus" pitchFamily="66" charset="0"/>
                <a:cs typeface="Aharoni" pitchFamily="2" charset="-79"/>
              </a:rPr>
              <a:t> Annual Golf Tournament,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50" dirty="0">
                <a:solidFill>
                  <a:schemeClr val="bg1"/>
                </a:solidFill>
                <a:latin typeface="Papyrus" pitchFamily="66" charset="0"/>
                <a:cs typeface="Aharoni" pitchFamily="2" charset="-79"/>
              </a:rPr>
              <a:t>and celebration of  the Chapter’s 50</a:t>
            </a:r>
            <a:r>
              <a:rPr lang="en-US" sz="1950" baseline="30000" dirty="0">
                <a:solidFill>
                  <a:schemeClr val="bg1"/>
                </a:solidFill>
                <a:latin typeface="Papyrus" pitchFamily="66" charset="0"/>
                <a:cs typeface="Aharoni" pitchFamily="2" charset="-79"/>
              </a:rPr>
              <a:t>th</a:t>
            </a:r>
            <a:r>
              <a:rPr lang="en-US" sz="1950" dirty="0">
                <a:solidFill>
                  <a:schemeClr val="bg1"/>
                </a:solidFill>
                <a:latin typeface="Papyrus" pitchFamily="66" charset="0"/>
                <a:cs typeface="Aharoni" pitchFamily="2" charset="-79"/>
              </a:rPr>
              <a:t> Anniversary.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50" dirty="0">
                <a:solidFill>
                  <a:schemeClr val="bg1"/>
                </a:solidFill>
                <a:latin typeface="Papyrus" pitchFamily="66" charset="0"/>
                <a:cs typeface="Aharoni" pitchFamily="2" charset="-79"/>
              </a:rPr>
              <a:t>Please make plans now to join us!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latin typeface="Papyrus" pitchFamily="66" charset="0"/>
              <a:cs typeface="Aharoni" pitchFamily="2" charset="-79"/>
            </a:endParaRPr>
          </a:p>
        </p:txBody>
      </p:sp>
      <p:sp>
        <p:nvSpPr>
          <p:cNvPr id="14343" name="TextBox 37"/>
          <p:cNvSpPr txBox="1">
            <a:spLocks noChangeArrowheads="1"/>
          </p:cNvSpPr>
          <p:nvPr/>
        </p:nvSpPr>
        <p:spPr bwMode="auto">
          <a:xfrm>
            <a:off x="152400" y="7454900"/>
            <a:ext cx="6553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Papyrus" pitchFamily="66" charset="0"/>
                <a:ea typeface="Aharoni"/>
                <a:cs typeface="Aharoni"/>
              </a:rPr>
              <a:t>For more information, </a:t>
            </a:r>
          </a:p>
          <a:p>
            <a:pPr algn="ctr"/>
            <a:r>
              <a:rPr lang="en-US" sz="1400">
                <a:solidFill>
                  <a:schemeClr val="bg1"/>
                </a:solidFill>
                <a:latin typeface="Papyrus" pitchFamily="66" charset="0"/>
                <a:ea typeface="Aharoni"/>
                <a:cs typeface="Aharoni"/>
              </a:rPr>
              <a:t>or to secure the best sponsorships before they’re gone,</a:t>
            </a:r>
          </a:p>
          <a:p>
            <a:pPr algn="ctr"/>
            <a:r>
              <a:rPr lang="en-US" sz="1400">
                <a:solidFill>
                  <a:schemeClr val="bg1"/>
                </a:solidFill>
                <a:latin typeface="Papyrus" pitchFamily="66" charset="0"/>
                <a:ea typeface="Aharoni"/>
                <a:cs typeface="Aharoni"/>
              </a:rPr>
              <a:t>please contact one of the following.</a:t>
            </a:r>
          </a:p>
          <a:p>
            <a:pPr algn="ctr"/>
            <a:endParaRPr lang="en-US" sz="1400">
              <a:solidFill>
                <a:schemeClr val="bg1"/>
              </a:solidFill>
              <a:latin typeface="Papyrus" pitchFamily="66" charset="0"/>
              <a:ea typeface="Aharoni"/>
              <a:cs typeface="Aharoni"/>
            </a:endParaRPr>
          </a:p>
          <a:p>
            <a:pPr algn="ctr"/>
            <a:r>
              <a:rPr lang="en-US" sz="1400">
                <a:solidFill>
                  <a:schemeClr val="bg1"/>
                </a:solidFill>
                <a:latin typeface="Papyrus" pitchFamily="66" charset="0"/>
                <a:ea typeface="Aharoni"/>
                <a:cs typeface="Aharoni"/>
              </a:rPr>
              <a:t>Robin Wieland 901.415.7937</a:t>
            </a:r>
          </a:p>
          <a:p>
            <a:pPr algn="ctr"/>
            <a:r>
              <a:rPr lang="en-US" sz="1400">
                <a:solidFill>
                  <a:schemeClr val="bg1"/>
                </a:solidFill>
                <a:latin typeface="Papyrus" pitchFamily="66" charset="0"/>
                <a:ea typeface="Aharoni"/>
                <a:cs typeface="Aharoni"/>
              </a:rPr>
              <a:t>Rachel Sparks 901.597.1794</a:t>
            </a:r>
          </a:p>
          <a:p>
            <a:pPr algn="ctr"/>
            <a:r>
              <a:rPr lang="en-US" sz="1400">
                <a:solidFill>
                  <a:schemeClr val="bg1"/>
                </a:solidFill>
                <a:latin typeface="Papyrus" pitchFamily="66" charset="0"/>
                <a:ea typeface="Aharoni"/>
                <a:cs typeface="Aharoni"/>
              </a:rPr>
              <a:t>Sharon Jordan 901.434.4582</a:t>
            </a:r>
          </a:p>
        </p:txBody>
      </p:sp>
      <p:pic>
        <p:nvPicPr>
          <p:cNvPr id="14344" name="Picture 19" descr="C:\Users\Stephanie\AppData\Local\Microsoft\Windows\Temporary Internet Files\Content.IE5\Q8784KLO\MPj04384430000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2922588"/>
            <a:ext cx="2303463" cy="2055812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P03000595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TP030005951</Template>
  <TotalTime>0</TotalTime>
  <Words>78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Papyrus</vt:lpstr>
      <vt:lpstr>Aharoni</vt:lpstr>
      <vt:lpstr>TP030005951</vt:lpstr>
      <vt:lpstr>Slide 1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/>
  <cp:keywords/>
  <dc:description/>
  <cp:lastModifiedBy/>
  <cp:revision>1</cp:revision>
  <dcterms:created xsi:type="dcterms:W3CDTF">2012-02-03T21:46:33Z</dcterms:created>
  <dcterms:modified xsi:type="dcterms:W3CDTF">2012-03-03T19:22:46Z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TC300059519990</vt:lpwstr>
  </property>
</Properties>
</file>